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4AF"/>
    <a:srgbClr val="F8CB45"/>
    <a:srgbClr val="ECADAE"/>
    <a:srgbClr val="C95F2C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/>
    <p:restoredTop sz="86395"/>
  </p:normalViewPr>
  <p:slideViewPr>
    <p:cSldViewPr snapToGrid="0" snapToObjects="1">
      <p:cViewPr varScale="1">
        <p:scale>
          <a:sx n="142" d="100"/>
          <a:sy n="142" d="100"/>
        </p:scale>
        <p:origin x="17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reepptbackgrounds.net/" TargetMode="Externa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997310" y="2067872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chemeClr val="tx1">
                  <a:lumMod val="65000"/>
                  <a:lumOff val="35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6890" y="4297799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2669176" y="240473"/>
            <a:ext cx="3805646" cy="85721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chemeClr val="bg1">
                    <a:lumMod val="9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chemeClr val="bg1">
                  <a:lumMod val="95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861909" y="1457640"/>
            <a:ext cx="3485974" cy="21233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EDIT IN GOOGLE SLIDES</a:t>
            </a:r>
            <a:endParaRPr sz="12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4842367" y="1363830"/>
            <a:ext cx="3339944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EDIT IN POWERPOINT®</a:t>
            </a:r>
            <a:endParaRPr sz="12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569678" y="4076722"/>
            <a:ext cx="6624077" cy="5467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1357938" y="615429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1290918" y="2455276"/>
            <a:ext cx="5230883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tx1">
                  <a:lumMod val="50000"/>
                  <a:lumOff val="5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Select the one you want.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1">
                    <a:lumMod val="50000"/>
                    <a:lumOff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 Presentation Slides</a:t>
            </a:r>
            <a:endParaRPr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172</Words>
  <Application>Microsoft Macintosh PowerPoint</Application>
  <PresentationFormat>Ekran Gösterisi (16:9)</PresentationFormat>
  <Paragraphs>19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Montserrat ExtraBold</vt:lpstr>
      <vt:lpstr>Montserrat Light</vt:lpstr>
      <vt:lpstr>Helvetica Neue Medium</vt:lpstr>
      <vt:lpstr>Helvetica Light</vt:lpstr>
      <vt:lpstr>Helvetica Neue</vt:lpstr>
      <vt:lpstr>Arial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41</cp:revision>
  <dcterms:modified xsi:type="dcterms:W3CDTF">2019-11-12T19:56:41Z</dcterms:modified>
  <cp:category>Powerpoint and Google Slide Templates</cp:category>
</cp:coreProperties>
</file>